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CC"/>
    <a:srgbClr val="6600FF"/>
    <a:srgbClr val="FF00FF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867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82B4F9-6F9E-4470-8332-0F06F3DC3E6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4525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4EFB7B-C84C-4F21-9F63-B7BD2203112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20247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4FCC5C-72CD-48DC-9C9F-102A3098FA3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18337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59EC85-F657-4767-A6C3-833A1DF0A36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24956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D6AB8A-F164-4A4E-A747-DF9DE24A5D6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21907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298B07-EF3A-4E77-B0AE-5384AB3FE8D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4267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B09974-15BF-4811-9E69-B4E1CB739C0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3719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004303-5F65-4014-A3D9-537DB35D37A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04146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908BB1-B721-41C7-8265-11168F7DD4B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23563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6F6BE9-EA1E-421E-B864-3AC510D2626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978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0B9FBD-0CE2-4BD8-8A37-7EE2FD40D86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19480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EF0DA28-BC50-43FA-A606-2C6EC5AB7E6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07" name="Rectangle 15"/>
          <p:cNvSpPr>
            <a:spLocks noChangeArrowheads="1"/>
          </p:cNvSpPr>
          <p:nvPr/>
        </p:nvSpPr>
        <p:spPr bwMode="auto">
          <a:xfrm>
            <a:off x="533400" y="539262"/>
            <a:ext cx="8077200" cy="6090138"/>
          </a:xfrm>
          <a:prstGeom prst="rect">
            <a:avLst/>
          </a:prstGeom>
          <a:solidFill>
            <a:srgbClr val="FFFFCC"/>
          </a:solidFill>
          <a:ln w="57150">
            <a:solidFill>
              <a:srgbClr val="6600FF"/>
            </a:solidFill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8211" name="AutoShape 8"/>
          <p:cNvSpPr>
            <a:spLocks noChangeArrowheads="1"/>
          </p:cNvSpPr>
          <p:nvPr/>
        </p:nvSpPr>
        <p:spPr bwMode="auto">
          <a:xfrm>
            <a:off x="2133600" y="5638800"/>
            <a:ext cx="3657600" cy="838200"/>
          </a:xfrm>
          <a:prstGeom prst="horizontalScroll">
            <a:avLst>
              <a:gd name="adj" fmla="val 12500"/>
            </a:avLst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400" b="1" i="1"/>
              <a:t> </a:t>
            </a:r>
          </a:p>
        </p:txBody>
      </p:sp>
      <p:sp>
        <p:nvSpPr>
          <p:cNvPr id="8212" name="Text Box 20"/>
          <p:cNvSpPr txBox="1">
            <a:spLocks noChangeArrowheads="1"/>
          </p:cNvSpPr>
          <p:nvPr/>
        </p:nvSpPr>
        <p:spPr bwMode="auto">
          <a:xfrm>
            <a:off x="2133600" y="5867400"/>
            <a:ext cx="3886200" cy="3508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n-US" sz="1600" b="1" dirty="0">
                <a:solidFill>
                  <a:schemeClr val="accent2"/>
                </a:solidFill>
                <a:latin typeface="Script MT Bold" pitchFamily="66" charset="0"/>
              </a:rPr>
              <a:t>   </a:t>
            </a:r>
            <a:r>
              <a:rPr lang="en-US" sz="2400" b="1" dirty="0">
                <a:solidFill>
                  <a:schemeClr val="accent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ALL ARE WELCOME!!</a:t>
            </a:r>
          </a:p>
        </p:txBody>
      </p:sp>
      <p:sp>
        <p:nvSpPr>
          <p:cNvPr id="8204" name="WordArt 12"/>
          <p:cNvSpPr>
            <a:spLocks noChangeArrowheads="1" noChangeShapeType="1" noTextEdit="1"/>
          </p:cNvSpPr>
          <p:nvPr/>
        </p:nvSpPr>
        <p:spPr bwMode="auto">
          <a:xfrm>
            <a:off x="838201" y="1143000"/>
            <a:ext cx="7504112" cy="8382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US" sz="2800" kern="10" dirty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Impact"/>
              </a:rPr>
              <a:t>HOME BIBLE FELLOWSHIP</a:t>
            </a:r>
          </a:p>
        </p:txBody>
      </p:sp>
      <p:sp>
        <p:nvSpPr>
          <p:cNvPr id="8222" name="Text Box 30"/>
          <p:cNvSpPr txBox="1">
            <a:spLocks noChangeArrowheads="1"/>
          </p:cNvSpPr>
          <p:nvPr/>
        </p:nvSpPr>
        <p:spPr bwMode="auto">
          <a:xfrm>
            <a:off x="762002" y="2057400"/>
            <a:ext cx="7467598" cy="39192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 dirty="0">
                <a:solidFill>
                  <a:srgbClr val="006600"/>
                </a:solidFill>
                <a:latin typeface="Script MT Bold" pitchFamily="66" charset="0"/>
              </a:rPr>
              <a:t>When: 		Every Thursday Evening</a:t>
            </a:r>
          </a:p>
          <a:p>
            <a:pPr eaLnBrk="0" hangingPunct="0">
              <a:spcBef>
                <a:spcPct val="50000"/>
              </a:spcBef>
            </a:pPr>
            <a:r>
              <a:rPr lang="en-US" sz="2000" b="1" dirty="0">
                <a:solidFill>
                  <a:srgbClr val="006600"/>
                </a:solidFill>
                <a:latin typeface="Script MT Bold" pitchFamily="66" charset="0"/>
              </a:rPr>
              <a:t>Time:		7:30 p.m.</a:t>
            </a:r>
            <a:endParaRPr lang="en-US" sz="800" b="1" dirty="0">
              <a:solidFill>
                <a:srgbClr val="006600"/>
              </a:solidFill>
              <a:latin typeface="Script MT Bold" pitchFamily="66" charset="0"/>
            </a:endParaRPr>
          </a:p>
          <a:p>
            <a:pPr eaLnBrk="0" hangingPunct="0">
              <a:spcBef>
                <a:spcPct val="50000"/>
              </a:spcBef>
            </a:pPr>
            <a:endParaRPr lang="en-US" sz="800" b="1" dirty="0">
              <a:solidFill>
                <a:srgbClr val="006600"/>
              </a:solidFill>
              <a:latin typeface="Script MT Bold" pitchFamily="66" charset="0"/>
            </a:endParaRPr>
          </a:p>
          <a:p>
            <a:pPr eaLnBrk="0" hangingPunct="0">
              <a:lnSpc>
                <a:spcPct val="30000"/>
              </a:lnSpc>
              <a:spcBef>
                <a:spcPct val="50000"/>
              </a:spcBef>
            </a:pPr>
            <a:r>
              <a:rPr lang="en-US" sz="2000" b="1" dirty="0">
                <a:solidFill>
                  <a:srgbClr val="006600"/>
                </a:solidFill>
                <a:latin typeface="Script MT Bold" pitchFamily="66" charset="0"/>
              </a:rPr>
              <a:t>Led By:  	Pastor Kathleen Schwartzer</a:t>
            </a:r>
          </a:p>
          <a:p>
            <a:pPr eaLnBrk="0" hangingPunct="0">
              <a:lnSpc>
                <a:spcPct val="30000"/>
              </a:lnSpc>
              <a:spcBef>
                <a:spcPct val="50000"/>
              </a:spcBef>
            </a:pPr>
            <a:endParaRPr lang="en-US" sz="800" b="1" dirty="0">
              <a:solidFill>
                <a:srgbClr val="006600"/>
              </a:solidFill>
              <a:latin typeface="Script MT Bold" pitchFamily="66" charset="0"/>
            </a:endParaRPr>
          </a:p>
          <a:p>
            <a:pPr eaLnBrk="0" hangingPunct="0">
              <a:lnSpc>
                <a:spcPct val="30000"/>
              </a:lnSpc>
              <a:spcBef>
                <a:spcPct val="50000"/>
              </a:spcBef>
            </a:pPr>
            <a:r>
              <a:rPr lang="en-US" sz="2000" b="1" dirty="0">
                <a:solidFill>
                  <a:srgbClr val="006600"/>
                </a:solidFill>
                <a:latin typeface="Script MT Bold" pitchFamily="66" charset="0"/>
              </a:rPr>
              <a:t>		</a:t>
            </a:r>
          </a:p>
          <a:p>
            <a:pPr eaLnBrk="0" hangingPunct="0">
              <a:lnSpc>
                <a:spcPct val="30000"/>
              </a:lnSpc>
              <a:spcBef>
                <a:spcPct val="50000"/>
              </a:spcBef>
            </a:pPr>
            <a:r>
              <a:rPr lang="en-US" sz="2000" b="1" dirty="0">
                <a:solidFill>
                  <a:srgbClr val="006600"/>
                </a:solidFill>
                <a:latin typeface="Script MT Bold" pitchFamily="66" charset="0"/>
              </a:rPr>
              <a:t>   Conference Code:   1-605-562-0400</a:t>
            </a:r>
          </a:p>
          <a:p>
            <a:pPr eaLnBrk="0" hangingPunct="0">
              <a:lnSpc>
                <a:spcPct val="30000"/>
              </a:lnSpc>
              <a:spcBef>
                <a:spcPct val="50000"/>
              </a:spcBef>
            </a:pPr>
            <a:r>
              <a:rPr lang="en-US" sz="2000" b="1" dirty="0">
                <a:solidFill>
                  <a:srgbClr val="006600"/>
                </a:solidFill>
                <a:latin typeface="Script MT Bold" pitchFamily="66" charset="0"/>
              </a:rPr>
              <a:t>   Access Code:  	   7155773#   </a:t>
            </a:r>
          </a:p>
          <a:p>
            <a:pPr eaLnBrk="0" hangingPunct="0">
              <a:lnSpc>
                <a:spcPct val="30000"/>
              </a:lnSpc>
              <a:spcBef>
                <a:spcPct val="50000"/>
              </a:spcBef>
            </a:pPr>
            <a:r>
              <a:rPr lang="en-US" sz="2000" b="1" dirty="0">
                <a:solidFill>
                  <a:srgbClr val="006600"/>
                </a:solidFill>
                <a:latin typeface="Script MT Bold" pitchFamily="66" charset="0"/>
              </a:rPr>
              <a:t>		</a:t>
            </a:r>
          </a:p>
          <a:p>
            <a:pPr eaLnBrk="0" hangingPunct="0">
              <a:lnSpc>
                <a:spcPct val="30000"/>
              </a:lnSpc>
              <a:spcBef>
                <a:spcPct val="50000"/>
              </a:spcBef>
            </a:pPr>
            <a:r>
              <a:rPr lang="en-US" sz="2000" b="1" dirty="0">
                <a:solidFill>
                  <a:srgbClr val="006600"/>
                </a:solidFill>
                <a:latin typeface="Script MT Bold" pitchFamily="66" charset="0"/>
              </a:rPr>
              <a:t>For further information, please call:</a:t>
            </a:r>
          </a:p>
          <a:p>
            <a:pPr eaLnBrk="0" hangingPunct="0">
              <a:lnSpc>
                <a:spcPct val="30000"/>
              </a:lnSpc>
              <a:spcBef>
                <a:spcPct val="50000"/>
              </a:spcBef>
            </a:pPr>
            <a:endParaRPr lang="en-US" sz="2000" b="1" dirty="0">
              <a:solidFill>
                <a:srgbClr val="006600"/>
              </a:solidFill>
              <a:latin typeface="Script MT Bold" pitchFamily="66" charset="0"/>
            </a:endParaRPr>
          </a:p>
          <a:p>
            <a:pPr eaLnBrk="0" hangingPunct="0">
              <a:lnSpc>
                <a:spcPct val="30000"/>
              </a:lnSpc>
              <a:spcBef>
                <a:spcPct val="50000"/>
              </a:spcBef>
            </a:pPr>
            <a:r>
              <a:rPr lang="en-US" sz="2000" b="1" dirty="0">
                <a:solidFill>
                  <a:srgbClr val="006600"/>
                </a:solidFill>
                <a:latin typeface="Script MT Bold" pitchFamily="66" charset="0"/>
              </a:rPr>
              <a:t>Pastor Kathleen Schwartzer:   443-402-0060</a:t>
            </a:r>
          </a:p>
          <a:p>
            <a:pPr eaLnBrk="0" hangingPunct="0">
              <a:lnSpc>
                <a:spcPct val="30000"/>
              </a:lnSpc>
              <a:spcBef>
                <a:spcPct val="50000"/>
              </a:spcBef>
            </a:pPr>
            <a:endParaRPr lang="en-US" sz="1400" b="1" dirty="0">
              <a:solidFill>
                <a:srgbClr val="006600"/>
              </a:solidFill>
              <a:latin typeface="Arial Rounded MT Bold" pitchFamily="34" charset="0"/>
              <a:cs typeface="Aharoni" pitchFamily="2" charset="-79"/>
            </a:endParaRPr>
          </a:p>
          <a:p>
            <a:pPr eaLnBrk="0" hangingPunct="0">
              <a:lnSpc>
                <a:spcPct val="30000"/>
              </a:lnSpc>
              <a:spcBef>
                <a:spcPct val="50000"/>
              </a:spcBef>
            </a:pPr>
            <a:r>
              <a:rPr lang="en-US" sz="1400" b="1" dirty="0">
                <a:solidFill>
                  <a:srgbClr val="006600"/>
                </a:solidFill>
                <a:latin typeface="Arial Rounded MT Bold" pitchFamily="34" charset="0"/>
                <a:cs typeface="Aharoni" pitchFamily="2" charset="-79"/>
              </a:rPr>
              <a:t>*Note: the cost of the call is 10 cents per minute for those</a:t>
            </a:r>
          </a:p>
          <a:p>
            <a:pPr eaLnBrk="0" hangingPunct="0">
              <a:lnSpc>
                <a:spcPct val="30000"/>
              </a:lnSpc>
              <a:spcBef>
                <a:spcPct val="50000"/>
              </a:spcBef>
            </a:pPr>
            <a:r>
              <a:rPr lang="en-US" sz="1400" b="1" dirty="0">
                <a:solidFill>
                  <a:srgbClr val="006600"/>
                </a:solidFill>
                <a:latin typeface="Arial Rounded MT Bold" pitchFamily="34" charset="0"/>
                <a:cs typeface="Aharoni" pitchFamily="2" charset="-79"/>
              </a:rPr>
              <a:t>who are not covered under national phone subscriptions.</a:t>
            </a:r>
          </a:p>
          <a:p>
            <a:pPr eaLnBrk="0" hangingPunct="0">
              <a:lnSpc>
                <a:spcPct val="30000"/>
              </a:lnSpc>
              <a:spcBef>
                <a:spcPct val="50000"/>
              </a:spcBef>
            </a:pPr>
            <a:r>
              <a:rPr lang="en-US" sz="2000" b="1" dirty="0">
                <a:solidFill>
                  <a:srgbClr val="006600"/>
                </a:solidFill>
                <a:latin typeface="Script MT Bold" pitchFamily="66" charset="0"/>
              </a:rPr>
              <a:t>        </a:t>
            </a:r>
          </a:p>
        </p:txBody>
      </p:sp>
      <p:pic>
        <p:nvPicPr>
          <p:cNvPr id="8249" name="Picture 57" descr="MPj0384891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3810000"/>
            <a:ext cx="2133600" cy="253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685800" y="685800"/>
            <a:ext cx="7848600" cy="33855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TOUCH OF LOVE BIBLE CHURCH FELLOWSHIP - </a:t>
            </a:r>
            <a:r>
              <a:rPr lang="en-US" sz="1600" b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HARFORD COUNTY, MD</a:t>
            </a:r>
            <a:endParaRPr lang="en-US" sz="16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350</TotalTime>
  <Words>97</Words>
  <Application>Microsoft Office PowerPoint</Application>
  <PresentationFormat>On-screen Show (4:3)</PresentationFormat>
  <Paragraphs>20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Arial Rounded MT Bold</vt:lpstr>
      <vt:lpstr>Impact</vt:lpstr>
      <vt:lpstr>Script MT Bold</vt:lpstr>
      <vt:lpstr>Tahoma</vt:lpstr>
      <vt:lpstr>Default Design</vt:lpstr>
      <vt:lpstr>PowerPoint Presentation</vt:lpstr>
    </vt:vector>
  </TitlesOfParts>
  <Company>US Army, CECOM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Staff</dc:creator>
  <cp:lastModifiedBy>Kathleen</cp:lastModifiedBy>
  <cp:revision>103</cp:revision>
  <dcterms:created xsi:type="dcterms:W3CDTF">2008-04-18T19:45:55Z</dcterms:created>
  <dcterms:modified xsi:type="dcterms:W3CDTF">2021-05-12T19:36:15Z</dcterms:modified>
</cp:coreProperties>
</file>